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9900CC"/>
    <a:srgbClr val="CCECFF"/>
    <a:srgbClr val="006600"/>
    <a:srgbClr val="CC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807"/>
  </p:normalViewPr>
  <p:slideViewPr>
    <p:cSldViewPr snapToGrid="0">
      <p:cViewPr varScale="1">
        <p:scale>
          <a:sx n="92" d="100"/>
          <a:sy n="92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9BC1C5-9D8F-421D-80DE-584422356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274A6E-4EF5-4524-B3AC-8FC2FDF9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DEDDED-E9EB-4484-81A6-98DB5F07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2E996D2-D450-471A-B492-7B87074F280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524000" cy="1109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8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7903"/>
            <a:ext cx="10515600" cy="4999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1" y="-1"/>
            <a:ext cx="12188691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9833C2-7EAD-B649-9E66-71AE6D02234B}"/>
              </a:ext>
            </a:extLst>
          </p:cNvPr>
          <p:cNvSpPr txBox="1"/>
          <p:nvPr userDrawn="1"/>
        </p:nvSpPr>
        <p:spPr>
          <a:xfrm>
            <a:off x="0" y="50073"/>
            <a:ext cx="1049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Poster ID</a:t>
            </a:r>
            <a:r>
              <a:rPr lang="ja-JP" altLang="en-US" sz="1000" b="0" i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6646324"/>
            <a:ext cx="12192000" cy="21167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1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7856665" y="6613662"/>
            <a:ext cx="4339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b="0" i="0" dirty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Water and Environment Technology Conference Online2021</a:t>
            </a:r>
            <a:endParaRPr kumimoji="1" lang="ja-JP" altLang="en-US" sz="1200" b="0" dirty="0"/>
          </a:p>
        </p:txBody>
      </p:sp>
      <p:cxnSp>
        <p:nvCxnSpPr>
          <p:cNvPr id="16" name="直線コネクタ 13">
            <a:extLst>
              <a:ext uri="{FF2B5EF4-FFF2-40B4-BE49-F238E27FC236}">
                <a16:creationId xmlns:a16="http://schemas.microsoft.com/office/drawing/2014/main" id="{078E0C67-C64D-884A-AC25-5D3C71CCF150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-38551" y="231925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1A-</a:t>
            </a:r>
            <a:r>
              <a:rPr lang="ja-JP" altLang="en-US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</a:t>
            </a:r>
            <a:r>
              <a:rPr lang="ja-JP" altLang="en-US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△</a:t>
            </a:r>
            <a:endParaRPr lang="ja-JP" altLang="en-US" sz="20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215403" y="1749753"/>
            <a:ext cx="2666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Ex.)</a:t>
            </a: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Introduction</a:t>
            </a:r>
            <a:r>
              <a:rPr lang="ja-JP" altLang="en-US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endParaRPr lang="en-US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Materials and Methods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Results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Discussion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3" name="吹き出し: 線 3">
            <a:extLst>
              <a:ext uri="{FF2B5EF4-FFF2-40B4-BE49-F238E27FC236}">
                <a16:creationId xmlns:a16="http://schemas.microsoft.com/office/drawing/2014/main" id="{C931B81F-47E5-2C47-851F-D5C9B7D2C008}"/>
              </a:ext>
            </a:extLst>
          </p:cNvPr>
          <p:cNvSpPr/>
          <p:nvPr/>
        </p:nvSpPr>
        <p:spPr>
          <a:xfrm>
            <a:off x="2606870" y="1007897"/>
            <a:ext cx="2666413" cy="1960327"/>
          </a:xfrm>
          <a:prstGeom prst="borderCallout1">
            <a:avLst>
              <a:gd name="adj1" fmla="val -161"/>
              <a:gd name="adj2" fmla="val 34766"/>
              <a:gd name="adj3" fmla="val -6038"/>
              <a:gd name="adj4" fmla="val 299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information :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alignment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Underscore the presenter’s name.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affiliation before name of author. If the same affiliation continues, write affiliation only before the first author.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FD5BE5-ED5E-F243-BE9F-5FCCB68DEF74}"/>
              </a:ext>
            </a:extLst>
          </p:cNvPr>
          <p:cNvSpPr/>
          <p:nvPr/>
        </p:nvSpPr>
        <p:spPr>
          <a:xfrm>
            <a:off x="215403" y="3677893"/>
            <a:ext cx="57391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set the slide size as “Widescreen”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(33.867 cm×19.05 cm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16:9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））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poster should be 1 page.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don’t edit the “Slide Master”.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title and author information should be placed in the upper yellow area (3 cm).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poster Lecture number (Gothic, 20 pt.) at the upper-left corner.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main contents should be placed on this white area.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Use the font sizes larger than 10 points.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1DEFBA-CB8D-1C44-82AD-A0A00916BD76}"/>
              </a:ext>
            </a:extLst>
          </p:cNvPr>
          <p:cNvSpPr/>
          <p:nvPr/>
        </p:nvSpPr>
        <p:spPr>
          <a:xfrm>
            <a:off x="1080000" y="615701"/>
            <a:ext cx="99311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Affiliation1 </a:t>
            </a:r>
            <a:r>
              <a:rPr lang="ja-JP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Name of presenter, Affiliation2 Name of Co-author 1, Affiliation3 Co-author2</a:t>
            </a:r>
            <a:r>
              <a:rPr lang="en-US" altLang="ja-JP" sz="1200" kern="100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*</a:t>
            </a:r>
            <a:endParaRPr lang="ja-JP" altLang="ja-JP" sz="120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BAF063-2D45-EA46-B9F1-0A050FF24D9F}"/>
              </a:ext>
            </a:extLst>
          </p:cNvPr>
          <p:cNvSpPr/>
          <p:nvPr/>
        </p:nvSpPr>
        <p:spPr>
          <a:xfrm>
            <a:off x="906497" y="133955"/>
            <a:ext cx="10024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Title </a:t>
            </a:r>
            <a:r>
              <a:rPr lang="en-US" altLang="ja-JP" sz="2000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(Center alignment, large font or Gothic style, right/left margin &gt;30mm)</a:t>
            </a:r>
            <a:endParaRPr lang="ja-JP" altLang="ja-JP" sz="1600" kern="100" dirty="0"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2A2F9AF-8A45-BA4D-AE66-B9753548067E}"/>
              </a:ext>
            </a:extLst>
          </p:cNvPr>
          <p:cNvSpPr/>
          <p:nvPr/>
        </p:nvSpPr>
        <p:spPr>
          <a:xfrm>
            <a:off x="6096000" y="1203234"/>
            <a:ext cx="58194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poster file:</a:t>
            </a:r>
          </a:p>
          <a:p>
            <a:pPr algn="just">
              <a:spcBef>
                <a:spcPts val="600"/>
              </a:spcBef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 PDF file in one page without narration; within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MB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use the "print" command for converting to a PDF file, and do not set security on PDF.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pdf file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will be uploaded to online poster-viewing system before the conference.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吹き出し: 線 10">
            <a:extLst>
              <a:ext uri="{FF2B5EF4-FFF2-40B4-BE49-F238E27FC236}">
                <a16:creationId xmlns:a16="http://schemas.microsoft.com/office/drawing/2014/main" id="{9BA57F09-618E-3041-B548-1E27EA10F92E}"/>
              </a:ext>
            </a:extLst>
          </p:cNvPr>
          <p:cNvSpPr/>
          <p:nvPr/>
        </p:nvSpPr>
        <p:spPr>
          <a:xfrm>
            <a:off x="16907" y="819858"/>
            <a:ext cx="1478676" cy="862643"/>
          </a:xfrm>
          <a:prstGeom prst="borderCallout1">
            <a:avLst>
              <a:gd name="adj1" fmla="val 3137"/>
              <a:gd name="adj2" fmla="val 57592"/>
              <a:gd name="adj3" fmla="val -24941"/>
              <a:gd name="adj4" fmla="val 358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lecture number</a:t>
            </a:r>
          </a:p>
          <a:p>
            <a:pPr algn="ctr"/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Gothic  style, 20pt</a:t>
            </a:r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35E95C0-AD33-4D8A-9313-A65700D3E223}"/>
              </a:ext>
            </a:extLst>
          </p:cNvPr>
          <p:cNvSpPr txBox="1"/>
          <p:nvPr/>
        </p:nvSpPr>
        <p:spPr>
          <a:xfrm>
            <a:off x="6096000" y="3388448"/>
            <a:ext cx="586989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ja-JP" alt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audio file: </a:t>
            </a:r>
          </a:p>
          <a:p>
            <a:pPr algn="just">
              <a:spcBef>
                <a:spcPts val="600"/>
              </a:spcBef>
            </a:pP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An MP3 format file within 3 minutes; within 3 MB :</a:t>
            </a:r>
          </a:p>
          <a:p>
            <a:pPr algn="l"/>
            <a:r>
              <a:rPr kumimoji="1" lang="en-US" altLang="ja-JP" sz="1400" dirty="0">
                <a:latin typeface="Arial" panose="020B0604020202020204" pitchFamily="34" charset="0"/>
              </a:rPr>
              <a:t>If you submit an audio file in the specified format, it will be posted together with the PDF.</a:t>
            </a:r>
          </a:p>
          <a:p>
            <a:pPr algn="l"/>
            <a:endParaRPr kumimoji="1" lang="en-US" altLang="ja-JP" sz="1400" dirty="0">
              <a:latin typeface="Arial" panose="020B0604020202020204" pitchFamily="34" charset="0"/>
            </a:endParaRPr>
          </a:p>
          <a:p>
            <a:r>
              <a:rPr kumimoji="1" lang="en-US" altLang="ja-JP" sz="1400" dirty="0">
                <a:latin typeface="Arial" panose="020B0604020202020204" pitchFamily="34" charset="0"/>
              </a:rPr>
              <a:t>Audio files that do not follow this format (MP3 format, within 3 minutes, within 3 MB) will not be posted.</a:t>
            </a:r>
          </a:p>
          <a:p>
            <a:pPr algn="l"/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F44E38-5A4E-412A-9E24-0CC42AD7EFE5}"/>
              </a:ext>
            </a:extLst>
          </p:cNvPr>
          <p:cNvSpPr txBox="1"/>
          <p:nvPr/>
        </p:nvSpPr>
        <p:spPr>
          <a:xfrm>
            <a:off x="6096000" y="5447608"/>
            <a:ext cx="5819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Deadline: July 26, 2021. </a:t>
            </a:r>
            <a:endParaRPr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Please send the files to the JSWE-WET secretariat (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wet@jswe.or.jp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) by email. The title of the e-mail should be “Lecture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name” (e.g., “1A-0-0_TaroMizukan”).</a:t>
            </a:r>
            <a:endParaRPr kumimoji="1" lang="ja-JP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342</Words>
  <Application>Microsoft Office PowerPoint</Application>
  <PresentationFormat>ワイド画面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UD Digi Kyokasho N-R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2021-06-16T23:34:00Z</dcterms:modified>
</cp:coreProperties>
</file>